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65" r:id="rId4"/>
    <p:sldId id="266" r:id="rId5"/>
    <p:sldId id="268" r:id="rId6"/>
    <p:sldId id="267" r:id="rId7"/>
    <p:sldId id="269" r:id="rId8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neve, ao ar livre&#10;&#10;Descrição gerada automaticamente">
            <a:extLst>
              <a:ext uri="{FF2B5EF4-FFF2-40B4-BE49-F238E27FC236}">
                <a16:creationId xmlns:a16="http://schemas.microsoft.com/office/drawing/2014/main" id="{AD0B5369-83CC-45B5-AA34-A24BCF5F836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4C051E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24718524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montanha, foto, neve&#10;&#10;Descrição gerada automaticamente">
            <a:extLst>
              <a:ext uri="{FF2B5EF4-FFF2-40B4-BE49-F238E27FC236}">
                <a16:creationId xmlns:a16="http://schemas.microsoft.com/office/drawing/2014/main" id="{B264AB56-D1B6-4447-844B-AFB5E1CB113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4C051E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4C051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3000051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F2CE43B7-174E-4734-956F-5A8C3D2B6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4C051E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8229814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4D58C96-3EF3-4365-820A-AA99459B177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GUARDA, FAZ SOAR AO LONGE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2F0CAC2-718C-4CC8-9D45-5D27B9796A9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268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F7A100-0830-4BBE-B370-2430D226D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GUARDA, FAZ SOAR AO LONGE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8F5792F-ABDB-4071-8E73-079F687875C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268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6DE02F47-4527-40D8-8063-8EC694DF9EB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Guarda, faz soar ao longe </a:t>
            </a:r>
          </a:p>
          <a:p>
            <a:r>
              <a:rPr lang="pt-BR" dirty="0"/>
              <a:t>O clarim da redenção! </a:t>
            </a:r>
          </a:p>
          <a:p>
            <a:r>
              <a:rPr lang="pt-BR" dirty="0"/>
              <a:t>E quem se mostrar contrito,</a:t>
            </a:r>
          </a:p>
          <a:p>
            <a:r>
              <a:rPr lang="pt-BR" dirty="0"/>
              <a:t>Há de obter o galardão.</a:t>
            </a:r>
          </a:p>
        </p:txBody>
      </p:sp>
    </p:spTree>
    <p:extLst>
      <p:ext uri="{BB962C8B-B14F-4D97-AF65-F5344CB8AC3E}">
        <p14:creationId xmlns:p14="http://schemas.microsoft.com/office/powerpoint/2010/main" val="1616530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F7A100-0830-4BBE-B370-2430D226D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GUARDA, FAZ SOAR AO LONGE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8F5792F-ABDB-4071-8E73-079F687875C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268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B1376CF2-91F9-4644-98B4-4DD969C8EE8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Faz vibrar por toda a parte, </a:t>
            </a:r>
          </a:p>
          <a:p>
            <a:r>
              <a:rPr lang="pt-BR" dirty="0"/>
              <a:t>Através de terra e mar, </a:t>
            </a:r>
          </a:p>
          <a:p>
            <a:r>
              <a:rPr lang="pt-BR" dirty="0"/>
              <a:t>A trombeta do evangelho, </a:t>
            </a:r>
          </a:p>
          <a:p>
            <a:r>
              <a:rPr lang="pt-BR" dirty="0"/>
              <a:t>Para os presos libertar.</a:t>
            </a:r>
          </a:p>
        </p:txBody>
      </p:sp>
    </p:spTree>
    <p:extLst>
      <p:ext uri="{BB962C8B-B14F-4D97-AF65-F5344CB8AC3E}">
        <p14:creationId xmlns:p14="http://schemas.microsoft.com/office/powerpoint/2010/main" val="13940733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F7A100-0830-4BBE-B370-2430D226D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GUARDA, FAZ SOAR AO LONGE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8F5792F-ABDB-4071-8E73-079F687875C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268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6DE02F47-4527-40D8-8063-8EC694DF9EB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Toca forte em todo o monte</a:t>
            </a:r>
          </a:p>
          <a:p>
            <a:r>
              <a:rPr lang="pt-BR" dirty="0"/>
              <a:t>E nos vales, sem temor! </a:t>
            </a:r>
          </a:p>
          <a:p>
            <a:r>
              <a:rPr lang="pt-BR" dirty="0"/>
              <a:t>Já nas ilhas também soa </a:t>
            </a:r>
          </a:p>
          <a:p>
            <a:r>
              <a:rPr lang="pt-BR" dirty="0"/>
              <a:t>A mensagem do Senhor! </a:t>
            </a:r>
          </a:p>
        </p:txBody>
      </p:sp>
    </p:spTree>
    <p:extLst>
      <p:ext uri="{BB962C8B-B14F-4D97-AF65-F5344CB8AC3E}">
        <p14:creationId xmlns:p14="http://schemas.microsoft.com/office/powerpoint/2010/main" val="38522384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F7A100-0830-4BBE-B370-2430D226D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GUARDA, FAZ SOAR AO LONGE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8F5792F-ABDB-4071-8E73-079F687875C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268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B1376CF2-91F9-4644-98B4-4DD969C8EE8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Faz vibrar por toda a parte, </a:t>
            </a:r>
          </a:p>
          <a:p>
            <a:r>
              <a:rPr lang="pt-BR" dirty="0"/>
              <a:t>Através de terra e mar, </a:t>
            </a:r>
          </a:p>
          <a:p>
            <a:r>
              <a:rPr lang="pt-BR" dirty="0"/>
              <a:t>A trombeta do evangelho, </a:t>
            </a:r>
          </a:p>
          <a:p>
            <a:r>
              <a:rPr lang="pt-BR" dirty="0"/>
              <a:t>Para os presos libertar.</a:t>
            </a:r>
          </a:p>
        </p:txBody>
      </p:sp>
    </p:spTree>
    <p:extLst>
      <p:ext uri="{BB962C8B-B14F-4D97-AF65-F5344CB8AC3E}">
        <p14:creationId xmlns:p14="http://schemas.microsoft.com/office/powerpoint/2010/main" val="27477596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F7A100-0830-4BBE-B370-2430D226D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GUARDA, FAZ SOAR AO LONGE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8F5792F-ABDB-4071-8E73-079F687875C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268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6DE02F47-4527-40D8-8063-8EC694DF9EB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dirty="0"/>
              <a:t>Faz soar a alegre nova, </a:t>
            </a:r>
          </a:p>
          <a:p>
            <a:r>
              <a:rPr lang="pt-BR" dirty="0"/>
              <a:t>Convidando ao real festim; </a:t>
            </a:r>
          </a:p>
          <a:p>
            <a:r>
              <a:rPr lang="pt-BR" dirty="0"/>
              <a:t>Para a aflita, ansiosa alma, </a:t>
            </a:r>
          </a:p>
          <a:p>
            <a:r>
              <a:rPr lang="pt-BR" dirty="0"/>
              <a:t>Cristo disse: “Vinde a Mim!”</a:t>
            </a:r>
          </a:p>
        </p:txBody>
      </p:sp>
    </p:spTree>
    <p:extLst>
      <p:ext uri="{BB962C8B-B14F-4D97-AF65-F5344CB8AC3E}">
        <p14:creationId xmlns:p14="http://schemas.microsoft.com/office/powerpoint/2010/main" val="11569920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F7A100-0830-4BBE-B370-2430D226D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GUARDA, FAZ SOAR AO LONGE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8F5792F-ABDB-4071-8E73-079F687875C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268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B1376CF2-91F9-4644-98B4-4DD969C8EE8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Faz vibrar por toda a parte, </a:t>
            </a:r>
          </a:p>
          <a:p>
            <a:r>
              <a:rPr lang="pt-BR" dirty="0"/>
              <a:t>Através de terra e mar, </a:t>
            </a:r>
          </a:p>
          <a:p>
            <a:r>
              <a:rPr lang="pt-BR" dirty="0"/>
              <a:t>A trombeta do evangelho, </a:t>
            </a:r>
          </a:p>
          <a:p>
            <a:r>
              <a:rPr lang="pt-BR" dirty="0"/>
              <a:t>Para os presos libertar.</a:t>
            </a:r>
          </a:p>
        </p:txBody>
      </p:sp>
    </p:spTree>
    <p:extLst>
      <p:ext uri="{BB962C8B-B14F-4D97-AF65-F5344CB8AC3E}">
        <p14:creationId xmlns:p14="http://schemas.microsoft.com/office/powerpoint/2010/main" val="23353972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1681</TotalTime>
  <Words>190</Words>
  <Application>Microsoft Office PowerPoint</Application>
  <PresentationFormat>Apresentação na tela (16:9)</PresentationFormat>
  <Paragraphs>38</Paragraphs>
  <Slides>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13" baseType="lpstr">
      <vt:lpstr>Arial</vt:lpstr>
      <vt:lpstr>BentonSans Black</vt:lpstr>
      <vt:lpstr>BentonSans Bold</vt:lpstr>
      <vt:lpstr>BentonSans Regular</vt:lpstr>
      <vt:lpstr>Calibri</vt:lpstr>
      <vt:lpstr>Tema do Office</vt:lpstr>
      <vt:lpstr>GUARDA, FAZ SOAR AO LONGE</vt:lpstr>
      <vt:lpstr>GUARDA, FAZ SOAR AO LONGE</vt:lpstr>
      <vt:lpstr>GUARDA, FAZ SOAR AO LONGE</vt:lpstr>
      <vt:lpstr>GUARDA, FAZ SOAR AO LONGE</vt:lpstr>
      <vt:lpstr>GUARDA, FAZ SOAR AO LONGE</vt:lpstr>
      <vt:lpstr>GUARDA, FAZ SOAR AO LONGE</vt:lpstr>
      <vt:lpstr>GUARDA, FAZ SOAR AO LONGE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16</cp:revision>
  <dcterms:created xsi:type="dcterms:W3CDTF">2019-03-12T19:19:25Z</dcterms:created>
  <dcterms:modified xsi:type="dcterms:W3CDTF">2019-06-12T22:23:18Z</dcterms:modified>
</cp:coreProperties>
</file>